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0957843-8647-D24B-80A4-225E62349CA7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CD40A9-A60D-5842-99BA-D672718F36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eq0gjr7w5oq5/feedback-loop-of-fun/" TargetMode="External"/><Relationship Id="rId4" Type="http://schemas.openxmlformats.org/officeDocument/2006/relationships/hyperlink" Target="http://prezi.com/of4oyipx-rjj/christian-imagery-in-literatur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ezi.com/vkp91wmckper/about-me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xtranormal.com/watch/12918243/technology-inservice-20" TargetMode="External"/><Relationship Id="rId3" Type="http://schemas.openxmlformats.org/officeDocument/2006/relationships/hyperlink" Target="http://www.xtranormal.com/watch/12918125/intro-paragraph-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r>
              <a:rPr lang="en-US" dirty="0" smtClean="0"/>
              <a:t> and </a:t>
            </a:r>
            <a:r>
              <a:rPr lang="en-US" dirty="0" err="1" smtClean="0"/>
              <a:t>Xtranormal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69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8.5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5" b="211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040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About Me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Feedback Loop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/>
              </a:rPr>
              <a:t>Christian Imagery in Literature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16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Xtranormal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Xtranormal.com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“If you can type, you can make movies”</a:t>
            </a:r>
            <a:endParaRPr lang="en-US" dirty="0"/>
          </a:p>
        </p:txBody>
      </p:sp>
      <p:pic>
        <p:nvPicPr>
          <p:cNvPr id="4" name="Picture 3" descr="Screen Shot 2012-02-16 at 9.03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44" y="-1"/>
            <a:ext cx="3842656" cy="44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6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Presentations “cost” points</a:t>
            </a:r>
          </a:p>
          <a:p>
            <a:r>
              <a:rPr lang="en-US" dirty="0" smtClean="0"/>
              <a:t>Sign-up, accounts get 300 points</a:t>
            </a:r>
          </a:p>
          <a:p>
            <a:r>
              <a:rPr lang="en-US" dirty="0" smtClean="0"/>
              <a:t>Each basic movie might cost about 170 points</a:t>
            </a:r>
          </a:p>
          <a:p>
            <a:endParaRPr lang="en-US" dirty="0"/>
          </a:p>
          <a:p>
            <a:r>
              <a:rPr lang="en-US" dirty="0" smtClean="0"/>
              <a:t>Can get more by “inviting” others to </a:t>
            </a:r>
            <a:r>
              <a:rPr lang="en-US" dirty="0" err="1" smtClean="0"/>
              <a:t>Xtranormal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Finished – Get a link, embed, post to YouTube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190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9.04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24" b="22324"/>
          <a:stretch>
            <a:fillRect/>
          </a:stretch>
        </p:blipFill>
        <p:spPr>
          <a:xfrm>
            <a:off x="779463" y="998824"/>
            <a:ext cx="7583487" cy="5038906"/>
          </a:xfrm>
        </p:spPr>
      </p:pic>
    </p:spTree>
    <p:extLst>
      <p:ext uri="{BB962C8B-B14F-4D97-AF65-F5344CB8AC3E}">
        <p14:creationId xmlns:p14="http://schemas.microsoft.com/office/powerpoint/2010/main" val="977583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2-16 at 9.04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8" y="80070"/>
            <a:ext cx="9015562" cy="562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51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9.06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0" b="44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613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9.06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10" b="19410"/>
          <a:stretch>
            <a:fillRect/>
          </a:stretch>
        </p:blipFill>
        <p:spPr>
          <a:xfrm>
            <a:off x="779463" y="1055900"/>
            <a:ext cx="7583487" cy="4981830"/>
          </a:xfrm>
        </p:spPr>
      </p:pic>
    </p:spTree>
    <p:extLst>
      <p:ext uri="{BB962C8B-B14F-4D97-AF65-F5344CB8AC3E}">
        <p14:creationId xmlns:p14="http://schemas.microsoft.com/office/powerpoint/2010/main" val="699893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9.06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r="1603"/>
          <a:stretch>
            <a:fillRect/>
          </a:stretch>
        </p:blipFill>
        <p:spPr>
          <a:xfrm>
            <a:off x="893629" y="1037369"/>
            <a:ext cx="7583487" cy="4208930"/>
          </a:xfrm>
        </p:spPr>
      </p:pic>
    </p:spTree>
    <p:extLst>
      <p:ext uri="{BB962C8B-B14F-4D97-AF65-F5344CB8AC3E}">
        <p14:creationId xmlns:p14="http://schemas.microsoft.com/office/powerpoint/2010/main" val="4182900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Typical tech inserivce</a:t>
            </a:r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Jesus reads an intro paragraph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215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Teacher to 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Wikis and blogs have great teacher benefit.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Means to an end</a:t>
            </a:r>
          </a:p>
          <a:p>
            <a:pPr lvl="1"/>
            <a:r>
              <a:rPr lang="en-US" dirty="0" smtClean="0"/>
              <a:t>And an end in their own right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Tech as an end on its own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Having students SHOW their knowledge in _____through these tools.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242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Prezi.com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“Spinning” presentation tool</a:t>
            </a:r>
          </a:p>
          <a:p>
            <a:endParaRPr lang="en-US" dirty="0"/>
          </a:p>
          <a:p>
            <a:r>
              <a:rPr lang="en-US" dirty="0" smtClean="0"/>
              <a:t>Text</a:t>
            </a:r>
          </a:p>
          <a:p>
            <a:r>
              <a:rPr lang="en-US" dirty="0" smtClean="0"/>
              <a:t>Pictures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Music</a:t>
            </a:r>
          </a:p>
          <a:p>
            <a:r>
              <a:rPr lang="en-US" dirty="0" smtClean="0"/>
              <a:t>Links</a:t>
            </a:r>
            <a:endParaRPr lang="en-US" dirty="0"/>
          </a:p>
        </p:txBody>
      </p:sp>
      <p:pic>
        <p:nvPicPr>
          <p:cNvPr id="4" name="Picture 3" descr="prezi-men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075" y="302126"/>
            <a:ext cx="4002822" cy="256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01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pattern simple (Spiral)</a:t>
            </a:r>
          </a:p>
          <a:p>
            <a:endParaRPr lang="en-US" dirty="0"/>
          </a:p>
          <a:p>
            <a:r>
              <a:rPr lang="en-US" dirty="0" smtClean="0"/>
              <a:t>Add a few items – create the path!</a:t>
            </a:r>
          </a:p>
          <a:p>
            <a:endParaRPr lang="en-US" dirty="0"/>
          </a:p>
          <a:p>
            <a:r>
              <a:rPr lang="en-US" dirty="0" smtClean="0"/>
              <a:t>When finished – link, embed                                                                                              		   </a:t>
            </a:r>
            <a:r>
              <a:rPr lang="en-US" dirty="0"/>
              <a:t> </a:t>
            </a:r>
            <a:r>
              <a:rPr lang="en-US" dirty="0" smtClean="0"/>
              <a:t>- download</a:t>
            </a:r>
            <a:endParaRPr lang="en-US" dirty="0"/>
          </a:p>
        </p:txBody>
      </p:sp>
      <p:pic>
        <p:nvPicPr>
          <p:cNvPr id="4" name="Picture 3" descr="Screen Shot 2012-02-16 at 8.54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510" y="3648058"/>
            <a:ext cx="3732490" cy="320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74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ezi-menu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4" b="67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2382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8.48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1" b="22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191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8.50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46" b="239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71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8.51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8" b="201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447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2-16 at 8.51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3" b="19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3617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45</TotalTime>
  <Words>153</Words>
  <Application>Microsoft Macintosh PowerPoint</Application>
  <PresentationFormat>On-screen Show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Revolution</vt:lpstr>
      <vt:lpstr>Week 3</vt:lpstr>
      <vt:lpstr>From Teacher to Student</vt:lpstr>
      <vt:lpstr>Prezi</vt:lpstr>
      <vt:lpstr>Advice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</vt:lpstr>
      <vt:lpstr>Xtranormal</vt:lpstr>
      <vt:lpstr>Advice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Chris Warner</dc:creator>
  <cp:lastModifiedBy>Chris Warner</cp:lastModifiedBy>
  <cp:revision>7</cp:revision>
  <dcterms:created xsi:type="dcterms:W3CDTF">2012-02-17T03:41:23Z</dcterms:created>
  <dcterms:modified xsi:type="dcterms:W3CDTF">2012-02-17T04:26:32Z</dcterms:modified>
</cp:coreProperties>
</file>